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97" r:id="rId4"/>
    <p:sldId id="259" r:id="rId5"/>
    <p:sldId id="258" r:id="rId6"/>
    <p:sldId id="261" r:id="rId7"/>
    <p:sldId id="260" r:id="rId8"/>
    <p:sldId id="265" r:id="rId9"/>
    <p:sldId id="266" r:id="rId10"/>
    <p:sldId id="268" r:id="rId11"/>
    <p:sldId id="267" r:id="rId12"/>
    <p:sldId id="269" r:id="rId13"/>
    <p:sldId id="281" r:id="rId14"/>
    <p:sldId id="262" r:id="rId15"/>
    <p:sldId id="263" r:id="rId16"/>
    <p:sldId id="264" r:id="rId17"/>
    <p:sldId id="276" r:id="rId18"/>
    <p:sldId id="275" r:id="rId19"/>
    <p:sldId id="271" r:id="rId20"/>
    <p:sldId id="290" r:id="rId21"/>
    <p:sldId id="272" r:id="rId22"/>
    <p:sldId id="274" r:id="rId23"/>
    <p:sldId id="278" r:id="rId24"/>
    <p:sldId id="277" r:id="rId25"/>
    <p:sldId id="280" r:id="rId26"/>
    <p:sldId id="288" r:id="rId27"/>
    <p:sldId id="291" r:id="rId28"/>
    <p:sldId id="270" r:id="rId29"/>
    <p:sldId id="273" r:id="rId30"/>
    <p:sldId id="279" r:id="rId31"/>
    <p:sldId id="282" r:id="rId32"/>
    <p:sldId id="283" r:id="rId33"/>
    <p:sldId id="285" r:id="rId34"/>
    <p:sldId id="286" r:id="rId35"/>
    <p:sldId id="287" r:id="rId36"/>
    <p:sldId id="284" r:id="rId37"/>
    <p:sldId id="289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3415"/>
  </p:normalViewPr>
  <p:slideViewPr>
    <p:cSldViewPr snapToGrid="0" snapToObjects="1">
      <p:cViewPr varScale="1">
        <p:scale>
          <a:sx n="63" d="100"/>
          <a:sy n="63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1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1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13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1725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20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77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55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9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9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2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6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1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0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8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8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5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12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9.io/web/sign-up/free" TargetMode="Externa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essica.Garson@gmail.com" TargetMode="External"/><Relationship Id="rId3" Type="http://schemas.openxmlformats.org/officeDocument/2006/relationships/hyperlink" Target="mailto:Jessica.Garson@bm.com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blimetext.com/" TargetMode="External"/><Relationship Id="rId4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bun.github.i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January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tool help us work together smarter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7" y="2096294"/>
            <a:ext cx="6096000" cy="3810000"/>
          </a:xfrm>
        </p:spPr>
      </p:pic>
    </p:spTree>
    <p:extLst>
      <p:ext uri="{BB962C8B-B14F-4D97-AF65-F5344CB8AC3E}">
        <p14:creationId xmlns:p14="http://schemas.microsoft.com/office/powerpoint/2010/main" val="21824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352" y="1744663"/>
            <a:ext cx="4773695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look around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check out a few repositories and play around for a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5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are a few ways to add files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</a:t>
            </a:r>
          </a:p>
          <a:p>
            <a:r>
              <a:rPr lang="en-US" dirty="0" smtClean="0"/>
              <a:t>The command line</a:t>
            </a:r>
          </a:p>
          <a:p>
            <a:r>
              <a:rPr lang="en-US" dirty="0" smtClean="0"/>
              <a:t>Graphical Interfaces 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has their own one </a:t>
            </a:r>
          </a:p>
          <a:p>
            <a:pPr lvl="1"/>
            <a:r>
              <a:rPr lang="en-US" dirty="0" err="1" smtClean="0"/>
              <a:t>SourceTree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 used the command line tools built into </a:t>
            </a:r>
            <a:r>
              <a:rPr lang="en-US" dirty="0" err="1" smtClean="0"/>
              <a:t>PyCharm</a:t>
            </a:r>
            <a:r>
              <a:rPr lang="en-US" dirty="0" smtClean="0"/>
              <a:t> sometimes – other editors have </a:t>
            </a:r>
            <a:r>
              <a:rPr lang="en-US" dirty="0" err="1" smtClean="0"/>
              <a:t>git</a:t>
            </a:r>
            <a:r>
              <a:rPr lang="en-US" dirty="0" smtClean="0"/>
              <a:t> interfaces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61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Let’s make our own </a:t>
            </a:r>
            <a:r>
              <a:rPr lang="en-US" dirty="0" err="1" smtClean="0"/>
              <a:t>GitHub</a:t>
            </a:r>
            <a:r>
              <a:rPr lang="en-US" dirty="0" smtClean="0"/>
              <a:t> profile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www.github.com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79" y="2210957"/>
            <a:ext cx="6936841" cy="4209845"/>
          </a:xfrm>
        </p:spPr>
      </p:pic>
    </p:spTree>
    <p:extLst>
      <p:ext uri="{BB962C8B-B14F-4D97-AF65-F5344CB8AC3E}">
        <p14:creationId xmlns:p14="http://schemas.microsoft.com/office/powerpoint/2010/main" val="15903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546336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Create Our Cloud 9 account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https://c9.io/web/sign-up/free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26" y="2194243"/>
            <a:ext cx="7692947" cy="4313237"/>
          </a:xfrm>
        </p:spPr>
      </p:pic>
    </p:spTree>
    <p:extLst>
      <p:ext uri="{BB962C8B-B14F-4D97-AF65-F5344CB8AC3E}">
        <p14:creationId xmlns:p14="http://schemas.microsoft.com/office/powerpoint/2010/main" val="8617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smtClean="0"/>
              <a:t>build a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class we will separate into groups and each draw a different room of house. </a:t>
            </a:r>
            <a:endParaRPr lang="en-US" dirty="0" smtClean="0"/>
          </a:p>
          <a:p>
            <a:r>
              <a:rPr lang="en-US" dirty="0" smtClean="0"/>
              <a:t>Each group checkout a room of the house</a:t>
            </a:r>
            <a:endParaRPr lang="en-US" dirty="0" smtClean="0"/>
          </a:p>
          <a:p>
            <a:r>
              <a:rPr lang="en-US" dirty="0" smtClean="0"/>
              <a:t>When we are done we will leave our rooms in the staging location</a:t>
            </a:r>
            <a:r>
              <a:rPr lang="en-US" dirty="0"/>
              <a:t> </a:t>
            </a:r>
          </a:p>
          <a:p>
            <a:r>
              <a:rPr lang="en-US" dirty="0" smtClean="0"/>
              <a:t>As a class we will piece together the 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debrief on this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we work together in this activity?</a:t>
            </a:r>
          </a:p>
          <a:p>
            <a:r>
              <a:rPr lang="en-US" dirty="0" smtClean="0"/>
              <a:t>How does this activity teach us about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r>
              <a:rPr lang="en-US" dirty="0" smtClean="0"/>
              <a:t>Did this workflow help is in managing how we were working together on this activity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3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terms repo and repository are typically used interchangeably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Our First Repository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go into the </a:t>
            </a:r>
            <a:r>
              <a:rPr lang="en-US" dirty="0" err="1" smtClean="0"/>
              <a:t>GitHub</a:t>
            </a:r>
            <a:r>
              <a:rPr lang="en-US" dirty="0" smtClean="0"/>
              <a:t> and create our first </a:t>
            </a:r>
            <a:r>
              <a:rPr lang="en-US" dirty="0" smtClean="0"/>
              <a:t>repository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smtClean="0"/>
              <a:t>there we will </a:t>
            </a:r>
            <a:r>
              <a:rPr lang="en-US" dirty="0" smtClean="0"/>
              <a:t>use to text command and the editor in cloud 9 to </a:t>
            </a:r>
            <a:r>
              <a:rPr lang="en-US" dirty="0" smtClean="0"/>
              <a:t>create </a:t>
            </a:r>
            <a:r>
              <a:rPr lang="en-US" dirty="0" smtClean="0"/>
              <a:t>a text file </a:t>
            </a:r>
            <a:r>
              <a:rPr lang="en-US" dirty="0" smtClean="0"/>
              <a:t>inside of cloud 9 </a:t>
            </a:r>
            <a:r>
              <a:rPr lang="en-US" dirty="0" smtClean="0"/>
              <a:t>and </a:t>
            </a:r>
            <a:r>
              <a:rPr lang="en-US" dirty="0" smtClean="0"/>
              <a:t>commit the </a:t>
            </a:r>
            <a:r>
              <a:rPr lang="en-US" dirty="0" smtClean="0"/>
              <a:t>file</a:t>
            </a:r>
            <a:r>
              <a:rPr lang="en-US" dirty="0"/>
              <a:t> </a:t>
            </a:r>
            <a:r>
              <a:rPr lang="en-US" dirty="0" smtClean="0"/>
              <a:t>by cutting and pasting the file.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50" y="2480786"/>
            <a:ext cx="9436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of 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we will learn about what open source software are,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 </a:t>
            </a:r>
            <a:r>
              <a:rPr lang="en-US" dirty="0" smtClean="0"/>
              <a:t>are, what the difference between the two are. We will commit code in a few different ways our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epositories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create a text file inside of cloud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the touch command to create new files from the command line </a:t>
            </a:r>
          </a:p>
          <a:p>
            <a:r>
              <a:rPr lang="en-US" dirty="0" smtClean="0"/>
              <a:t>From there we will commit this file to our </a:t>
            </a:r>
            <a:r>
              <a:rPr lang="en-US" dirty="0" err="1" smtClean="0"/>
              <a:t>git</a:t>
            </a:r>
            <a:r>
              <a:rPr lang="en-US" dirty="0" smtClean="0"/>
              <a:t> repository using the following commands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newfile.txt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commit – m “adding new file”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4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difference between a clone and a fork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Cloning copies the repository into our own machine</a:t>
            </a:r>
          </a:p>
          <a:p>
            <a:r>
              <a:rPr lang="en-US" dirty="0" smtClean="0"/>
              <a:t>Forking allows us to have our own copy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/>
              <a:t>– we can later compare between forks and changes to the repository that way</a:t>
            </a:r>
          </a:p>
          <a:p>
            <a:r>
              <a:rPr lang="en-US" dirty="0" smtClean="0"/>
              <a:t>Let’s fork the repo of todays class and clone the repo into our cloud 9 environment </a:t>
            </a:r>
          </a:p>
        </p:txBody>
      </p:sp>
    </p:spTree>
    <p:extLst>
      <p:ext uri="{BB962C8B-B14F-4D97-AF65-F5344CB8AC3E}">
        <p14:creationId xmlns:p14="http://schemas.microsoft.com/office/powerpoint/2010/main" val="55281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Clone Our First Repository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one: Let’s grab the https link from the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34" y="2621280"/>
            <a:ext cx="4958532" cy="8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4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add another file from the command 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06" y="2255520"/>
            <a:ext cx="9750588" cy="573564"/>
          </a:xfrm>
        </p:spPr>
      </p:pic>
    </p:spTree>
    <p:extLst>
      <p:ext uri="{BB962C8B-B14F-4D97-AF65-F5344CB8AC3E}">
        <p14:creationId xmlns:p14="http://schemas.microsoft.com/office/powerpoint/2010/main" val="159860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Clone Into Our First Repository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Two:  Let’s clone the repository inside of our cloud 9 environment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40" y="3178334"/>
            <a:ext cx="908940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7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 Repository From the Command 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055" y="2028825"/>
            <a:ext cx="6752225" cy="4455922"/>
          </a:xfrm>
        </p:spPr>
      </p:pic>
    </p:spTree>
    <p:extLst>
      <p:ext uri="{BB962C8B-B14F-4D97-AF65-F5344CB8AC3E}">
        <p14:creationId xmlns:p14="http://schemas.microsoft.com/office/powerpoint/2010/main" val="147516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few helpful commands in trouble shooting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  - list’s the files you’ve changed and tells you what you have or haven’t committed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 – allows you to view </a:t>
            </a:r>
            <a:r>
              <a:rPr lang="en-US" dirty="0"/>
              <a:t>all the merge </a:t>
            </a:r>
            <a:r>
              <a:rPr lang="en-US" dirty="0" smtClean="0"/>
              <a:t>conflicts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branch – allows you to see all the branches and let’s you know which branch you are currently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0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 around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few text files </a:t>
            </a:r>
          </a:p>
          <a:p>
            <a:r>
              <a:rPr lang="en-US" dirty="0" smtClean="0"/>
              <a:t>Add, commit, and push the files you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4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Markdown – the language of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Markdown helps us  communicate better with each other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displays content as  HTML</a:t>
            </a:r>
            <a:endParaRPr lang="en-US" dirty="0" smtClean="0"/>
          </a:p>
          <a:p>
            <a:r>
              <a:rPr lang="en-US" dirty="0" smtClean="0"/>
              <a:t>There is a </a:t>
            </a:r>
            <a:r>
              <a:rPr lang="en-US" dirty="0" err="1" smtClean="0"/>
              <a:t>GitHub</a:t>
            </a:r>
            <a:r>
              <a:rPr lang="en-US" dirty="0" smtClean="0"/>
              <a:t> flavored version of markdown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62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our first markdown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 sample profile in the folder titled “profile resources” in the repository of today’s class</a:t>
            </a:r>
          </a:p>
          <a:p>
            <a:r>
              <a:rPr lang="en-US" dirty="0" smtClean="0"/>
              <a:t>There are two links that can be helpful as well in this profile</a:t>
            </a:r>
          </a:p>
          <a:p>
            <a:r>
              <a:rPr lang="en-US" dirty="0" smtClean="0"/>
              <a:t>Let’s make our first markdown file</a:t>
            </a:r>
          </a:p>
        </p:txBody>
      </p:sp>
    </p:spTree>
    <p:extLst>
      <p:ext uri="{BB962C8B-B14F-4D97-AF65-F5344CB8AC3E}">
        <p14:creationId xmlns:p14="http://schemas.microsoft.com/office/powerpoint/2010/main" val="177135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752"/>
            <a:ext cx="9601200" cy="44226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Jessica Garson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Jessica.Garson@gmail.com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Jessica.Garson@bm.com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Twitter: @</a:t>
            </a:r>
            <a:r>
              <a:rPr lang="en-US" dirty="0" err="1" smtClean="0"/>
              <a:t>jessicagarson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add our files to the main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one: Let’s clone our forked repo from earlier</a:t>
            </a:r>
            <a:endParaRPr lang="en-US" dirty="0"/>
          </a:p>
          <a:p>
            <a:pPr lvl="1"/>
            <a:r>
              <a:rPr lang="en-US" dirty="0" smtClean="0"/>
              <a:t>Make sure you grab your html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54" y="2885440"/>
            <a:ext cx="4958532" cy="8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8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add our files to the main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Step two: Clone your forked repo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95" y="2385854"/>
            <a:ext cx="908940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add our files to the main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Stage our file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364740"/>
            <a:ext cx="891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add our files to the main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 Commit the file with a message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00" y="2461260"/>
            <a:ext cx="922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add our files to the main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5:  Commit the file with a message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00" y="2461260"/>
            <a:ext cx="9220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add our files to the main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5:  Push the file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550160"/>
            <a:ext cx="8750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get one volunteer to come up to the front </a:t>
            </a:r>
          </a:p>
          <a:p>
            <a:r>
              <a:rPr lang="en-US" dirty="0" smtClean="0"/>
              <a:t>We are going to log into </a:t>
            </a:r>
            <a:r>
              <a:rPr lang="en-US" dirty="0" err="1" smtClean="0"/>
              <a:t>GitHub</a:t>
            </a:r>
            <a:r>
              <a:rPr lang="en-US" dirty="0"/>
              <a:t>,</a:t>
            </a:r>
            <a:r>
              <a:rPr lang="en-US" dirty="0" smtClean="0"/>
              <a:t> compare forks, and submit a pull request</a:t>
            </a:r>
          </a:p>
          <a:p>
            <a:r>
              <a:rPr lang="en-US" dirty="0" smtClean="0"/>
              <a:t>Let’s all submit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308255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workflow of software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new branches are created when one works on a project. You would usually create and checkout a new branch </a:t>
            </a:r>
          </a:p>
          <a:p>
            <a:r>
              <a:rPr lang="en-US" dirty="0" smtClean="0"/>
              <a:t>From there you would add your files, stage them, commit and push to the branch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89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This at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4480"/>
            <a:ext cx="9601200" cy="4312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Shell Environments </a:t>
            </a:r>
          </a:p>
          <a:p>
            <a:r>
              <a:rPr lang="en-US" dirty="0" smtClean="0"/>
              <a:t>On a mac – there is a Linux environment that comes pre-installed called the terminal </a:t>
            </a:r>
          </a:p>
          <a:p>
            <a:pPr lvl="1"/>
            <a:r>
              <a:rPr lang="en-US" dirty="0" smtClean="0"/>
              <a:t>To get to the terminal go to finder select utilities and inside the folder you should </a:t>
            </a:r>
          </a:p>
          <a:p>
            <a:pPr lvl="2"/>
            <a:r>
              <a:rPr lang="en-US" dirty="0" smtClean="0"/>
              <a:t>On a PC – There are many options but I really like </a:t>
            </a:r>
            <a:r>
              <a:rPr lang="en-US" dirty="0" err="1" smtClean="0"/>
              <a:t>babun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http://babun.github.io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2" indent="0">
              <a:buNone/>
            </a:pPr>
            <a:endParaRPr lang="en-US" dirty="0" smtClean="0"/>
          </a:p>
          <a:p>
            <a:pPr marL="0" lvl="2" indent="0">
              <a:buNone/>
            </a:pPr>
            <a:r>
              <a:rPr lang="en-US" dirty="0" smtClean="0"/>
              <a:t>Text Editors </a:t>
            </a:r>
          </a:p>
          <a:p>
            <a:pPr lvl="2"/>
            <a:r>
              <a:rPr lang="en-US" dirty="0"/>
              <a:t>Sublime Text - </a:t>
            </a:r>
            <a:r>
              <a:rPr lang="en-US" dirty="0">
                <a:hlinkClick r:id="rId3"/>
              </a:rPr>
              <a:t>http://www.sublimetext.com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2"/>
            <a:r>
              <a:rPr lang="en-US" dirty="0"/>
              <a:t>Atom - </a:t>
            </a:r>
            <a:r>
              <a:rPr lang="en-US" dirty="0">
                <a:hlinkClick r:id="rId4"/>
              </a:rPr>
              <a:t>https://atom.io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2"/>
            <a:r>
              <a:rPr lang="en-US" dirty="0"/>
              <a:t>Notepad ++ for PC only - https://notepad-plus-</a:t>
            </a:r>
            <a:r>
              <a:rPr lang="en-US" dirty="0" err="1"/>
              <a:t>plus.org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0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coolest thing about DC right now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37951"/>
            <a:ext cx="3051655" cy="30516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53" y="2051732"/>
            <a:ext cx="3808737" cy="2399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88" y="3391949"/>
            <a:ext cx="2118574" cy="2118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4836845"/>
            <a:ext cx="1765300" cy="1851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91" y="5047868"/>
            <a:ext cx="4360053" cy="714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16" y="1828150"/>
            <a:ext cx="2219036" cy="11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accomplish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our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 </a:t>
            </a:r>
            <a:r>
              <a:rPr lang="en-US" dirty="0" smtClean="0"/>
              <a:t>accounts and </a:t>
            </a:r>
            <a:r>
              <a:rPr lang="en-US" dirty="0" smtClean="0"/>
              <a:t>Cloud </a:t>
            </a:r>
            <a:r>
              <a:rPr lang="en-US" dirty="0" smtClean="0"/>
              <a:t>9 accounts</a:t>
            </a:r>
          </a:p>
          <a:p>
            <a:r>
              <a:rPr lang="en-US" dirty="0" smtClean="0"/>
              <a:t>Develop a clear understanding of what open source software is</a:t>
            </a:r>
          </a:p>
          <a:p>
            <a:r>
              <a:rPr lang="en-US" dirty="0" smtClean="0"/>
              <a:t>Know what the difference between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r>
              <a:rPr lang="en-US" dirty="0" smtClean="0"/>
              <a:t> </a:t>
            </a:r>
            <a:r>
              <a:rPr lang="en-US" dirty="0" smtClean="0"/>
              <a:t>are</a:t>
            </a:r>
          </a:p>
          <a:p>
            <a:r>
              <a:rPr lang="en-US" dirty="0" smtClean="0"/>
              <a:t>Create a few markdown files</a:t>
            </a:r>
          </a:p>
          <a:p>
            <a:r>
              <a:rPr lang="en-US" dirty="0" smtClean="0"/>
              <a:t>Clone and fork repos</a:t>
            </a:r>
          </a:p>
          <a:p>
            <a:r>
              <a:rPr lang="en-US" dirty="0" smtClean="0"/>
              <a:t>Create repositories</a:t>
            </a:r>
          </a:p>
          <a:p>
            <a:r>
              <a:rPr lang="en-US" dirty="0" smtClean="0"/>
              <a:t>Commit our code in a few different ways including the command line</a:t>
            </a:r>
          </a:p>
          <a:p>
            <a:r>
              <a:rPr lang="en-US" dirty="0" smtClean="0"/>
              <a:t>Submit pull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Resources Does The Library Offer?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5042109" cy="310204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23" y="3722724"/>
            <a:ext cx="4159398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/>
              <a:t>C</a:t>
            </a:r>
            <a:r>
              <a:rPr lang="en-US" dirty="0" smtClean="0"/>
              <a:t>lasses in this </a:t>
            </a:r>
            <a:r>
              <a:rPr lang="en-US" dirty="0"/>
              <a:t>S</a:t>
            </a:r>
            <a:r>
              <a:rPr lang="en-US" dirty="0" smtClean="0"/>
              <a:t>eries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4" y="1512997"/>
            <a:ext cx="3463636" cy="5189683"/>
          </a:xfrm>
        </p:spPr>
      </p:pic>
    </p:spTree>
    <p:extLst>
      <p:ext uri="{BB962C8B-B14F-4D97-AF65-F5344CB8AC3E}">
        <p14:creationId xmlns:p14="http://schemas.microsoft.com/office/powerpoint/2010/main" val="11603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24050"/>
            <a:ext cx="9601200" cy="3943350"/>
          </a:xfrm>
        </p:spPr>
        <p:txBody>
          <a:bodyPr/>
          <a:lstStyle/>
          <a:p>
            <a:r>
              <a:rPr lang="en-US" dirty="0" smtClean="0"/>
              <a:t>Let us know if you have 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0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decided to teach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content was very hard for me master</a:t>
            </a:r>
          </a:p>
          <a:p>
            <a:r>
              <a:rPr lang="en-US" dirty="0" smtClean="0"/>
              <a:t>The language of </a:t>
            </a:r>
            <a:r>
              <a:rPr lang="en-US" dirty="0" err="1" smtClean="0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smtClean="0"/>
              <a:t>can be complex and tricky at first but once you start to understand it – it’s pretty easy to understand</a:t>
            </a:r>
          </a:p>
          <a:p>
            <a:r>
              <a:rPr lang="en-US" dirty="0" smtClean="0"/>
              <a:t>If this is something you enjoy doing, you should consider becoming a software engineer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73201"/>
            <a:ext cx="9601200" cy="4394200"/>
          </a:xfrm>
        </p:spPr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smtClean="0"/>
              <a:t>Favorite movie</a:t>
            </a:r>
          </a:p>
          <a:p>
            <a:r>
              <a:rPr lang="en-US" dirty="0" smtClean="0"/>
              <a:t>What brings you here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6733"/>
          </a:xfrm>
        </p:spPr>
        <p:txBody>
          <a:bodyPr/>
          <a:lstStyle/>
          <a:p>
            <a:r>
              <a:rPr lang="en-US" smtClean="0"/>
              <a:t>My Story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31" y="1643063"/>
            <a:ext cx="4224337" cy="4224337"/>
          </a:xfrm>
        </p:spPr>
      </p:pic>
    </p:spTree>
    <p:extLst>
      <p:ext uri="{BB962C8B-B14F-4D97-AF65-F5344CB8AC3E}">
        <p14:creationId xmlns:p14="http://schemas.microsoft.com/office/powerpoint/2010/main" val="18230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7" y="2614084"/>
            <a:ext cx="4419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34" y="2578100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8385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10036</TotalTime>
  <Words>1013</Words>
  <Application>Microsoft Macintosh PowerPoint</Application>
  <PresentationFormat>Widescreen</PresentationFormat>
  <Paragraphs>133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Corbel</vt:lpstr>
      <vt:lpstr>Arial</vt:lpstr>
      <vt:lpstr>Depth</vt:lpstr>
      <vt:lpstr>Intro to Git and Github</vt:lpstr>
      <vt:lpstr>The purpose of today’s class</vt:lpstr>
      <vt:lpstr>Contact </vt:lpstr>
      <vt:lpstr>What will we accomplish today</vt:lpstr>
      <vt:lpstr>Why I decided to teach this class</vt:lpstr>
      <vt:lpstr>Introductions</vt:lpstr>
      <vt:lpstr>My Story</vt:lpstr>
      <vt:lpstr>What is git </vt:lpstr>
      <vt:lpstr>What is GitHub</vt:lpstr>
      <vt:lpstr>These tool help us work together smarter</vt:lpstr>
      <vt:lpstr>Open Source Software</vt:lpstr>
      <vt:lpstr>Let’s take a look around GitHub </vt:lpstr>
      <vt:lpstr>There are a few ways to add files to GitHub</vt:lpstr>
      <vt:lpstr>  Let’s make our own GitHub profile www.github.com  </vt:lpstr>
      <vt:lpstr>Let’s Create Our Cloud 9 account https://c9.io/web/sign-up/free</vt:lpstr>
      <vt:lpstr>Let’s build a house</vt:lpstr>
      <vt:lpstr>Lets debrief on this </vt:lpstr>
      <vt:lpstr>Fun fact </vt:lpstr>
      <vt:lpstr>Let’s Create Our First Repository </vt:lpstr>
      <vt:lpstr>Let’s create a text file inside of cloud 9</vt:lpstr>
      <vt:lpstr>The difference between a clone and a fork</vt:lpstr>
      <vt:lpstr>Let’s Clone Our First Repository </vt:lpstr>
      <vt:lpstr>Let’s add another file from the command line</vt:lpstr>
      <vt:lpstr>Let’s Clone Into Our First Repository </vt:lpstr>
      <vt:lpstr>Creating a Repository From the Command Line</vt:lpstr>
      <vt:lpstr>A few helpful commands in trouble shooting </vt:lpstr>
      <vt:lpstr>Let’s play around </vt:lpstr>
      <vt:lpstr>Markdown – the language of communication</vt:lpstr>
      <vt:lpstr>Let’s make our first markdown file </vt:lpstr>
      <vt:lpstr>Let’s add our files to the main repository</vt:lpstr>
      <vt:lpstr>Let’s add our files to the main repository</vt:lpstr>
      <vt:lpstr>Let’s add our files to the main repository</vt:lpstr>
      <vt:lpstr>Let’s add our files to the main repository</vt:lpstr>
      <vt:lpstr>Let’s add our files to the main repository</vt:lpstr>
      <vt:lpstr>Let’s add our files to the main repository</vt:lpstr>
      <vt:lpstr>Submitting a pull request</vt:lpstr>
      <vt:lpstr>Typical workflow of software teams</vt:lpstr>
      <vt:lpstr>Do This at Home</vt:lpstr>
      <vt:lpstr>The coolest thing about DC right now </vt:lpstr>
      <vt:lpstr>What Resources Does The Library Offer?</vt:lpstr>
      <vt:lpstr>Other Classes in this Series</vt:lpstr>
      <vt:lpstr>Questions, Comments, Feedback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 and Github</dc:title>
  <dc:creator>Jessica Garson</dc:creator>
  <cp:lastModifiedBy>Jessica Garson</cp:lastModifiedBy>
  <cp:revision>33</cp:revision>
  <dcterms:created xsi:type="dcterms:W3CDTF">2015-12-25T15:02:48Z</dcterms:created>
  <dcterms:modified xsi:type="dcterms:W3CDTF">2016-01-05T03:19:19Z</dcterms:modified>
</cp:coreProperties>
</file>